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embeddedFontLst>
    <p:embeddedFont>
      <p:font typeface="Roboto Light"/>
      <p:regular r:id="rId9"/>
      <p:bold r:id="rId10"/>
      <p:italic r:id="rId11"/>
      <p:boldItalic r:id="rId12"/>
    </p:embeddedFont>
    <p:embeddedFont>
      <p:font typeface="Montserrat ExtraBold"/>
      <p:bold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9" roundtripDataSignature="AMtx7mjFPtdY5T3eWdHyysLk2EYZNe/d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Light-italic.fntdata"/><Relationship Id="rId10" Type="http://schemas.openxmlformats.org/officeDocument/2006/relationships/font" Target="fonts/RobotoLight-bold.fntdata"/><Relationship Id="rId13" Type="http://schemas.openxmlformats.org/officeDocument/2006/relationships/font" Target="fonts/MontserratExtraBold-bold.fntdata"/><Relationship Id="rId12" Type="http://schemas.openxmlformats.org/officeDocument/2006/relationships/font" Target="fonts/Roboto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Light-regular.fntdata"/><Relationship Id="rId15" Type="http://schemas.openxmlformats.org/officeDocument/2006/relationships/font" Target="fonts/OpenSans-regular.fntdata"/><Relationship Id="rId14" Type="http://schemas.openxmlformats.org/officeDocument/2006/relationships/font" Target="fonts/MontserratExtraBold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-76200" y="4195750"/>
            <a:ext cx="12268200" cy="717000"/>
          </a:xfrm>
          <a:prstGeom prst="rect">
            <a:avLst/>
          </a:prstGeom>
          <a:solidFill>
            <a:srgbClr val="065A7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pt-BR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                                     </a:t>
            </a:r>
            <a:r>
              <a:rPr b="1" lang="pt-BR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Área temática</a:t>
            </a:r>
            <a:endParaRPr b="1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-138700" y="-44500"/>
            <a:ext cx="2766245" cy="6857908"/>
          </a:xfrm>
          <a:custGeom>
            <a:rect b="b" l="l" r="r" t="t"/>
            <a:pathLst>
              <a:path extrusionOk="0" h="88833" w="51066">
                <a:moveTo>
                  <a:pt x="0" y="0"/>
                </a:moveTo>
                <a:lnTo>
                  <a:pt x="0" y="88833"/>
                </a:lnTo>
                <a:lnTo>
                  <a:pt x="49485" y="88833"/>
                </a:lnTo>
                <a:cubicBezTo>
                  <a:pt x="48543" y="84213"/>
                  <a:pt x="44911" y="82491"/>
                  <a:pt x="40314" y="82491"/>
                </a:cubicBezTo>
                <a:cubicBezTo>
                  <a:pt x="36408" y="82491"/>
                  <a:pt x="31807" y="83734"/>
                  <a:pt x="27568" y="85500"/>
                </a:cubicBezTo>
                <a:cubicBezTo>
                  <a:pt x="25765" y="86251"/>
                  <a:pt x="23973" y="86653"/>
                  <a:pt x="22318" y="86653"/>
                </a:cubicBezTo>
                <a:cubicBezTo>
                  <a:pt x="17306" y="86653"/>
                  <a:pt x="13549" y="82965"/>
                  <a:pt x="14537" y="74093"/>
                </a:cubicBezTo>
                <a:cubicBezTo>
                  <a:pt x="15850" y="62302"/>
                  <a:pt x="1720" y="66542"/>
                  <a:pt x="1400" y="58979"/>
                </a:cubicBezTo>
                <a:cubicBezTo>
                  <a:pt x="1079" y="51417"/>
                  <a:pt x="14825" y="52817"/>
                  <a:pt x="15274" y="45863"/>
                </a:cubicBezTo>
                <a:cubicBezTo>
                  <a:pt x="15722" y="38900"/>
                  <a:pt x="7424" y="30494"/>
                  <a:pt x="14537" y="24822"/>
                </a:cubicBezTo>
                <a:cubicBezTo>
                  <a:pt x="17520" y="22447"/>
                  <a:pt x="21645" y="22322"/>
                  <a:pt x="26088" y="22322"/>
                </a:cubicBezTo>
                <a:cubicBezTo>
                  <a:pt x="26612" y="22322"/>
                  <a:pt x="27140" y="22324"/>
                  <a:pt x="27671" y="22324"/>
                </a:cubicBezTo>
                <a:cubicBezTo>
                  <a:pt x="33394" y="22324"/>
                  <a:pt x="39475" y="22122"/>
                  <a:pt x="44230" y="17367"/>
                </a:cubicBezTo>
                <a:cubicBezTo>
                  <a:pt x="49046" y="12550"/>
                  <a:pt x="50724" y="5960"/>
                  <a:pt x="51065" y="0"/>
                </a:cubicBezTo>
                <a:close/>
              </a:path>
            </a:pathLst>
          </a:custGeom>
          <a:solidFill>
            <a:srgbClr val="8CB7B6"/>
          </a:solidFill>
          <a:ln>
            <a:noFill/>
          </a:ln>
          <a:effectLst>
            <a:outerShdw blurRad="142875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331000" y="2737963"/>
            <a:ext cx="9861000" cy="785100"/>
          </a:xfrm>
          <a:prstGeom prst="rect">
            <a:avLst/>
          </a:prstGeom>
          <a:noFill/>
          <a:ln>
            <a:noFill/>
          </a:ln>
          <a:effectLst>
            <a:outerShdw sx="1000" rotWithShape="0" algn="ctr" dir="5400000" dist="50800" sy="1000">
              <a:srgbClr val="000000">
                <a:alpha val="4196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500" u="none" cap="none" strike="noStrike">
                <a:solidFill>
                  <a:srgbClr val="3A3838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Título</a:t>
            </a:r>
            <a:endParaRPr b="1" i="0" sz="4500" u="none" cap="none" strike="noStrike">
              <a:solidFill>
                <a:srgbClr val="3A3838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7377774" y="5395600"/>
            <a:ext cx="4814100" cy="4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pt-BR" sz="2300" u="none" cap="none" strike="noStrike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Nome</a:t>
            </a:r>
            <a:endParaRPr b="0" i="0" sz="2300" u="none" cap="none" strike="noStrik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9" name="Google Shape;89;p1"/>
          <p:cNvSpPr/>
          <p:nvPr/>
        </p:nvSpPr>
        <p:spPr>
          <a:xfrm rot="5400000">
            <a:off x="12964026" y="5044040"/>
            <a:ext cx="1402500" cy="1422000"/>
          </a:xfrm>
          <a:prstGeom prst="roundRect">
            <a:avLst>
              <a:gd fmla="val 50000" name="adj"/>
            </a:avLst>
          </a:prstGeom>
          <a:solidFill>
            <a:srgbClr val="E6E6E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30186"/>
          <a:stretch/>
        </p:blipFill>
        <p:spPr>
          <a:xfrm>
            <a:off x="76200" y="140838"/>
            <a:ext cx="2330952" cy="9153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2867800" y="64675"/>
            <a:ext cx="91329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 SIMPÓSIO INTERNACIONAL SOBRE O DESASTRE POR DERRAMAMENTO DE PETRÓLEO NA COSTA DO BRASIL EM 2019</a:t>
            </a:r>
            <a:endParaRPr b="1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773725" y="812325"/>
            <a:ext cx="6965400" cy="4110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pt-BR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PESQUISAS, GESTÃO DE RISCOS, AÇÕES DESENVOLVIDAS E CIÊNCIA CIDADÃ</a:t>
            </a:r>
            <a:endParaRPr b="1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/>
        </p:nvSpPr>
        <p:spPr>
          <a:xfrm>
            <a:off x="1955850" y="1389150"/>
            <a:ext cx="9398100" cy="47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pt-BR" sz="1600" u="none" cap="none" strike="noStrik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TEXTO</a:t>
            </a:r>
            <a:endParaRPr b="0" i="0" sz="1600" u="none" cap="none" strike="noStrike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2393275" y="281375"/>
            <a:ext cx="7498500" cy="646500"/>
          </a:xfrm>
          <a:prstGeom prst="rect">
            <a:avLst/>
          </a:prstGeom>
          <a:noFill/>
          <a:ln>
            <a:noFill/>
          </a:ln>
          <a:effectLst>
            <a:outerShdw sx="1000" rotWithShape="0" algn="ctr" dir="5400000" dist="50800" sy="1000">
              <a:srgbClr val="000000">
                <a:alpha val="4196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pt-BR" sz="3600" u="none" cap="none" strike="noStrike">
                <a:solidFill>
                  <a:srgbClr val="3A3838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Título</a:t>
            </a:r>
            <a:endParaRPr b="1" i="0" sz="3600" u="none" cap="none" strike="noStrike">
              <a:solidFill>
                <a:srgbClr val="3A3838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-30025" y="-306200"/>
            <a:ext cx="2093323" cy="7239223"/>
          </a:xfrm>
          <a:custGeom>
            <a:rect b="b" l="l" r="r" t="t"/>
            <a:pathLst>
              <a:path extrusionOk="0" h="88833" w="51066">
                <a:moveTo>
                  <a:pt x="0" y="0"/>
                </a:moveTo>
                <a:lnTo>
                  <a:pt x="0" y="88833"/>
                </a:lnTo>
                <a:lnTo>
                  <a:pt x="49485" y="88833"/>
                </a:lnTo>
                <a:cubicBezTo>
                  <a:pt x="48543" y="84213"/>
                  <a:pt x="44911" y="82491"/>
                  <a:pt x="40314" y="82491"/>
                </a:cubicBezTo>
                <a:cubicBezTo>
                  <a:pt x="36408" y="82491"/>
                  <a:pt x="31807" y="83734"/>
                  <a:pt x="27568" y="85500"/>
                </a:cubicBezTo>
                <a:cubicBezTo>
                  <a:pt x="25765" y="86251"/>
                  <a:pt x="23973" y="86653"/>
                  <a:pt x="22318" y="86653"/>
                </a:cubicBezTo>
                <a:cubicBezTo>
                  <a:pt x="17306" y="86653"/>
                  <a:pt x="13549" y="82965"/>
                  <a:pt x="14537" y="74093"/>
                </a:cubicBezTo>
                <a:cubicBezTo>
                  <a:pt x="15850" y="62302"/>
                  <a:pt x="1720" y="66542"/>
                  <a:pt x="1400" y="58979"/>
                </a:cubicBezTo>
                <a:cubicBezTo>
                  <a:pt x="1079" y="51417"/>
                  <a:pt x="14825" y="52817"/>
                  <a:pt x="15274" y="45863"/>
                </a:cubicBezTo>
                <a:cubicBezTo>
                  <a:pt x="15722" y="38900"/>
                  <a:pt x="7424" y="30494"/>
                  <a:pt x="14537" y="24822"/>
                </a:cubicBezTo>
                <a:cubicBezTo>
                  <a:pt x="17520" y="22447"/>
                  <a:pt x="21645" y="22322"/>
                  <a:pt x="26088" y="22322"/>
                </a:cubicBezTo>
                <a:cubicBezTo>
                  <a:pt x="26612" y="22322"/>
                  <a:pt x="27140" y="22324"/>
                  <a:pt x="27671" y="22324"/>
                </a:cubicBezTo>
                <a:cubicBezTo>
                  <a:pt x="33394" y="22324"/>
                  <a:pt x="39475" y="22122"/>
                  <a:pt x="44230" y="17367"/>
                </a:cubicBezTo>
                <a:cubicBezTo>
                  <a:pt x="49046" y="12550"/>
                  <a:pt x="50724" y="5960"/>
                  <a:pt x="51065" y="0"/>
                </a:cubicBezTo>
                <a:close/>
              </a:path>
            </a:pathLst>
          </a:custGeom>
          <a:solidFill>
            <a:srgbClr val="8CB7B6"/>
          </a:solidFill>
          <a:ln>
            <a:noFill/>
          </a:ln>
          <a:effectLst>
            <a:outerShdw blurRad="142875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b="0" l="0" r="0" t="30186"/>
          <a:stretch/>
        </p:blipFill>
        <p:spPr>
          <a:xfrm>
            <a:off x="10428855" y="70747"/>
            <a:ext cx="1646321" cy="64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"/>
          <p:cNvSpPr txBox="1"/>
          <p:nvPr>
            <p:ph idx="1" type="subTitle"/>
          </p:nvPr>
        </p:nvSpPr>
        <p:spPr>
          <a:xfrm>
            <a:off x="0" y="4043353"/>
            <a:ext cx="12185657" cy="716861"/>
          </a:xfrm>
          <a:prstGeom prst="rect">
            <a:avLst/>
          </a:prstGeom>
          <a:solidFill>
            <a:srgbClr val="065A7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06400" lvl="0" marL="4572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pt-BR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Informações adicionais</a:t>
            </a:r>
            <a:endParaRPr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8" name="Google Shape;108;p11"/>
          <p:cNvSpPr txBox="1"/>
          <p:nvPr/>
        </p:nvSpPr>
        <p:spPr>
          <a:xfrm>
            <a:off x="3630334" y="2373850"/>
            <a:ext cx="7947470" cy="769441"/>
          </a:xfrm>
          <a:prstGeom prst="rect">
            <a:avLst/>
          </a:prstGeom>
          <a:noFill/>
          <a:ln>
            <a:noFill/>
          </a:ln>
          <a:effectLst>
            <a:outerShdw sx="1000" rotWithShape="0" algn="ctr" dir="5400000" dist="50800" sy="1000">
              <a:srgbClr val="000000">
                <a:alpha val="42352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pt-BR" sz="4400" u="none" cap="none" strike="noStrike">
                <a:solidFill>
                  <a:srgbClr val="11151A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Agradecimento</a:t>
            </a:r>
            <a:endParaRPr b="1" i="0" sz="4400" u="none" cap="none" strike="noStrike">
              <a:solidFill>
                <a:srgbClr val="11151A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9" name="Google Shape;109;p11"/>
          <p:cNvSpPr txBox="1"/>
          <p:nvPr/>
        </p:nvSpPr>
        <p:spPr>
          <a:xfrm>
            <a:off x="5617060" y="5070246"/>
            <a:ext cx="429124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11151A"/>
                </a:solidFill>
                <a:latin typeface="Roboto Light"/>
                <a:ea typeface="Roboto Light"/>
                <a:cs typeface="Roboto Light"/>
                <a:sym typeface="Roboto Light"/>
              </a:rPr>
              <a:t>Contato</a:t>
            </a:r>
            <a:endParaRPr b="0" i="0" sz="2400" u="none" cap="none" strike="noStrike">
              <a:solidFill>
                <a:srgbClr val="11151A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10" name="Google Shape;110;p11"/>
          <p:cNvSpPr/>
          <p:nvPr/>
        </p:nvSpPr>
        <p:spPr>
          <a:xfrm>
            <a:off x="-30025" y="-306200"/>
            <a:ext cx="2093323" cy="7239223"/>
          </a:xfrm>
          <a:custGeom>
            <a:rect b="b" l="l" r="r" t="t"/>
            <a:pathLst>
              <a:path extrusionOk="0" h="88833" w="51066">
                <a:moveTo>
                  <a:pt x="0" y="0"/>
                </a:moveTo>
                <a:lnTo>
                  <a:pt x="0" y="88833"/>
                </a:lnTo>
                <a:lnTo>
                  <a:pt x="49485" y="88833"/>
                </a:lnTo>
                <a:cubicBezTo>
                  <a:pt x="48543" y="84213"/>
                  <a:pt x="44911" y="82491"/>
                  <a:pt x="40314" y="82491"/>
                </a:cubicBezTo>
                <a:cubicBezTo>
                  <a:pt x="36408" y="82491"/>
                  <a:pt x="31807" y="83734"/>
                  <a:pt x="27568" y="85500"/>
                </a:cubicBezTo>
                <a:cubicBezTo>
                  <a:pt x="25765" y="86251"/>
                  <a:pt x="23973" y="86653"/>
                  <a:pt x="22318" y="86653"/>
                </a:cubicBezTo>
                <a:cubicBezTo>
                  <a:pt x="17306" y="86653"/>
                  <a:pt x="13549" y="82965"/>
                  <a:pt x="14537" y="74093"/>
                </a:cubicBezTo>
                <a:cubicBezTo>
                  <a:pt x="15850" y="62302"/>
                  <a:pt x="1720" y="66542"/>
                  <a:pt x="1400" y="58979"/>
                </a:cubicBezTo>
                <a:cubicBezTo>
                  <a:pt x="1079" y="51417"/>
                  <a:pt x="14825" y="52817"/>
                  <a:pt x="15274" y="45863"/>
                </a:cubicBezTo>
                <a:cubicBezTo>
                  <a:pt x="15722" y="38900"/>
                  <a:pt x="7424" y="30494"/>
                  <a:pt x="14537" y="24822"/>
                </a:cubicBezTo>
                <a:cubicBezTo>
                  <a:pt x="17520" y="22447"/>
                  <a:pt x="21645" y="22322"/>
                  <a:pt x="26088" y="22322"/>
                </a:cubicBezTo>
                <a:cubicBezTo>
                  <a:pt x="26612" y="22322"/>
                  <a:pt x="27140" y="22324"/>
                  <a:pt x="27671" y="22324"/>
                </a:cubicBezTo>
                <a:cubicBezTo>
                  <a:pt x="33394" y="22324"/>
                  <a:pt x="39475" y="22122"/>
                  <a:pt x="44230" y="17367"/>
                </a:cubicBezTo>
                <a:cubicBezTo>
                  <a:pt x="49046" y="12550"/>
                  <a:pt x="50724" y="5960"/>
                  <a:pt x="51065" y="0"/>
                </a:cubicBezTo>
                <a:close/>
              </a:path>
            </a:pathLst>
          </a:custGeom>
          <a:solidFill>
            <a:srgbClr val="8CB7B6"/>
          </a:solidFill>
          <a:ln>
            <a:noFill/>
          </a:ln>
          <a:effectLst>
            <a:outerShdw blurRad="142875" rotWithShape="0" algn="bl" dir="5400000" dist="19050">
              <a:srgbClr val="000000">
                <a:alpha val="49019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wipe dir="l"/>
  </p:transition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2017-11-09T17:58:25Z</dcterms:created>
  <dc:creator>Nahid Ahmed</dc:creator>
</cp:coreProperties>
</file>